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0" r:id="rId4"/>
    <p:sldMasterId id="2147483683" r:id="rId5"/>
    <p:sldMasterId id="2147483695" r:id="rId6"/>
  </p:sldMasterIdLst>
  <p:notesMasterIdLst>
    <p:notesMasterId r:id="rId11"/>
  </p:notesMasterIdLst>
  <p:sldIdLst>
    <p:sldId id="330" r:id="rId7"/>
    <p:sldId id="375" r:id="rId8"/>
    <p:sldId id="360" r:id="rId9"/>
    <p:sldId id="365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73" userDrawn="1">
          <p15:clr>
            <a:srgbClr val="A4A3A4"/>
          </p15:clr>
        </p15:guide>
        <p15:guide id="2" pos="24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7934B"/>
    <a:srgbClr val="857437"/>
    <a:srgbClr val="262626"/>
    <a:srgbClr val="EEB2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47F8C4E-097E-9844-8B79-1B118F5268BE}" v="10" dt="2022-08-28T15:25:26.29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350" autoAdjust="0"/>
    <p:restoredTop sz="96327" autoAdjust="0"/>
  </p:normalViewPr>
  <p:slideViewPr>
    <p:cSldViewPr snapToGrid="0" snapToObjects="1">
      <p:cViewPr varScale="1">
        <p:scale>
          <a:sx n="78" d="100"/>
          <a:sy n="78" d="100"/>
        </p:scale>
        <p:origin x="216" y="84"/>
      </p:cViewPr>
      <p:guideLst>
        <p:guide orient="horz" pos="773"/>
        <p:guide pos="244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1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notesMaster" Target="notesMasters/notesMaster1.xml"/><Relationship Id="rId5" Type="http://schemas.openxmlformats.org/officeDocument/2006/relationships/slideMaster" Target="slideMasters/slideMaster2.xml"/><Relationship Id="rId15" Type="http://schemas.openxmlformats.org/officeDocument/2006/relationships/tableStyles" Target="tableStyles.xml"/><Relationship Id="rId10" Type="http://schemas.openxmlformats.org/officeDocument/2006/relationships/slide" Target="slides/slide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eckel, Lawrence R" userId="5c958f7b-5990-4229-bd04-779bc9b650b6" providerId="ADAL" clId="{5A36DD48-2CB0-4392-BCC2-EE1211FF8341}"/>
    <pc:docChg chg="custSel addSld modSld">
      <pc:chgData name="Heckel, Lawrence R" userId="5c958f7b-5990-4229-bd04-779bc9b650b6" providerId="ADAL" clId="{5A36DD48-2CB0-4392-BCC2-EE1211FF8341}" dt="2022-02-03T22:48:17.383" v="3633" actId="27636"/>
      <pc:docMkLst>
        <pc:docMk/>
      </pc:docMkLst>
      <pc:sldChg chg="modSp mod">
        <pc:chgData name="Heckel, Lawrence R" userId="5c958f7b-5990-4229-bd04-779bc9b650b6" providerId="ADAL" clId="{5A36DD48-2CB0-4392-BCC2-EE1211FF8341}" dt="2022-02-03T22:46:57.416" v="3580" actId="14100"/>
        <pc:sldMkLst>
          <pc:docMk/>
          <pc:sldMk cId="3651049466" sldId="331"/>
        </pc:sldMkLst>
        <pc:spChg chg="mod">
          <ac:chgData name="Heckel, Lawrence R" userId="5c958f7b-5990-4229-bd04-779bc9b650b6" providerId="ADAL" clId="{5A36DD48-2CB0-4392-BCC2-EE1211FF8341}" dt="2022-02-03T22:46:57.416" v="3580" actId="14100"/>
          <ac:spMkLst>
            <pc:docMk/>
            <pc:sldMk cId="3651049466" sldId="331"/>
            <ac:spMk id="3" creationId="{CC71F800-14D8-AB4C-8C93-3A216CD7EAE9}"/>
          </ac:spMkLst>
        </pc:spChg>
      </pc:sldChg>
      <pc:sldChg chg="modSp mod">
        <pc:chgData name="Heckel, Lawrence R" userId="5c958f7b-5990-4229-bd04-779bc9b650b6" providerId="ADAL" clId="{5A36DD48-2CB0-4392-BCC2-EE1211FF8341}" dt="2022-02-03T22:48:17.383" v="3633" actId="27636"/>
        <pc:sldMkLst>
          <pc:docMk/>
          <pc:sldMk cId="1867774496" sldId="332"/>
        </pc:sldMkLst>
        <pc:spChg chg="mod">
          <ac:chgData name="Heckel, Lawrence R" userId="5c958f7b-5990-4229-bd04-779bc9b650b6" providerId="ADAL" clId="{5A36DD48-2CB0-4392-BCC2-EE1211FF8341}" dt="2022-02-03T22:48:17.383" v="3633" actId="27636"/>
          <ac:spMkLst>
            <pc:docMk/>
            <pc:sldMk cId="1867774496" sldId="332"/>
            <ac:spMk id="3" creationId="{CC71F800-14D8-AB4C-8C93-3A216CD7EAE9}"/>
          </ac:spMkLst>
        </pc:spChg>
      </pc:sldChg>
      <pc:sldChg chg="modSp mod">
        <pc:chgData name="Heckel, Lawrence R" userId="5c958f7b-5990-4229-bd04-779bc9b650b6" providerId="ADAL" clId="{5A36DD48-2CB0-4392-BCC2-EE1211FF8341}" dt="2022-02-03T22:44:50.591" v="3433" actId="20577"/>
        <pc:sldMkLst>
          <pc:docMk/>
          <pc:sldMk cId="530688758" sldId="333"/>
        </pc:sldMkLst>
        <pc:spChg chg="mod">
          <ac:chgData name="Heckel, Lawrence R" userId="5c958f7b-5990-4229-bd04-779bc9b650b6" providerId="ADAL" clId="{5A36DD48-2CB0-4392-BCC2-EE1211FF8341}" dt="2022-02-03T22:44:50.591" v="3433" actId="20577"/>
          <ac:spMkLst>
            <pc:docMk/>
            <pc:sldMk cId="530688758" sldId="333"/>
            <ac:spMk id="3" creationId="{CC71F800-14D8-AB4C-8C93-3A216CD7EAE9}"/>
          </ac:spMkLst>
        </pc:spChg>
      </pc:sldChg>
      <pc:sldChg chg="modSp mod">
        <pc:chgData name="Heckel, Lawrence R" userId="5c958f7b-5990-4229-bd04-779bc9b650b6" providerId="ADAL" clId="{5A36DD48-2CB0-4392-BCC2-EE1211FF8341}" dt="2022-02-03T11:26:22.457" v="717" actId="20577"/>
        <pc:sldMkLst>
          <pc:docMk/>
          <pc:sldMk cId="580972814" sldId="334"/>
        </pc:sldMkLst>
        <pc:spChg chg="mod">
          <ac:chgData name="Heckel, Lawrence R" userId="5c958f7b-5990-4229-bd04-779bc9b650b6" providerId="ADAL" clId="{5A36DD48-2CB0-4392-BCC2-EE1211FF8341}" dt="2022-02-03T11:26:22.457" v="717" actId="20577"/>
          <ac:spMkLst>
            <pc:docMk/>
            <pc:sldMk cId="580972814" sldId="334"/>
            <ac:spMk id="3" creationId="{CC71F800-14D8-AB4C-8C93-3A216CD7EAE9}"/>
          </ac:spMkLst>
        </pc:spChg>
      </pc:sldChg>
      <pc:sldChg chg="modSp mod">
        <pc:chgData name="Heckel, Lawrence R" userId="5c958f7b-5990-4229-bd04-779bc9b650b6" providerId="ADAL" clId="{5A36DD48-2CB0-4392-BCC2-EE1211FF8341}" dt="2022-02-03T11:26:32.603" v="719" actId="20577"/>
        <pc:sldMkLst>
          <pc:docMk/>
          <pc:sldMk cId="3987126581" sldId="335"/>
        </pc:sldMkLst>
        <pc:spChg chg="mod">
          <ac:chgData name="Heckel, Lawrence R" userId="5c958f7b-5990-4229-bd04-779bc9b650b6" providerId="ADAL" clId="{5A36DD48-2CB0-4392-BCC2-EE1211FF8341}" dt="2022-02-03T11:26:32.603" v="719" actId="20577"/>
          <ac:spMkLst>
            <pc:docMk/>
            <pc:sldMk cId="3987126581" sldId="335"/>
            <ac:spMk id="2" creationId="{FD226693-F096-5F48-A65C-30A04300391F}"/>
          </ac:spMkLst>
        </pc:spChg>
      </pc:sldChg>
      <pc:sldChg chg="modSp mod">
        <pc:chgData name="Heckel, Lawrence R" userId="5c958f7b-5990-4229-bd04-779bc9b650b6" providerId="ADAL" clId="{5A36DD48-2CB0-4392-BCC2-EE1211FF8341}" dt="2022-02-03T12:07:52.384" v="3264" actId="20577"/>
        <pc:sldMkLst>
          <pc:docMk/>
          <pc:sldMk cId="142070996" sldId="343"/>
        </pc:sldMkLst>
        <pc:spChg chg="mod">
          <ac:chgData name="Heckel, Lawrence R" userId="5c958f7b-5990-4229-bd04-779bc9b650b6" providerId="ADAL" clId="{5A36DD48-2CB0-4392-BCC2-EE1211FF8341}" dt="2022-02-03T12:07:52.384" v="3264" actId="20577"/>
          <ac:spMkLst>
            <pc:docMk/>
            <pc:sldMk cId="142070996" sldId="343"/>
            <ac:spMk id="3" creationId="{CC71F800-14D8-AB4C-8C93-3A216CD7EAE9}"/>
          </ac:spMkLst>
        </pc:spChg>
      </pc:sldChg>
      <pc:sldChg chg="modSp mod">
        <pc:chgData name="Heckel, Lawrence R" userId="5c958f7b-5990-4229-bd04-779bc9b650b6" providerId="ADAL" clId="{5A36DD48-2CB0-4392-BCC2-EE1211FF8341}" dt="2022-02-03T12:03:25.231" v="2612" actId="20577"/>
        <pc:sldMkLst>
          <pc:docMk/>
          <pc:sldMk cId="3275395368" sldId="344"/>
        </pc:sldMkLst>
        <pc:spChg chg="mod">
          <ac:chgData name="Heckel, Lawrence R" userId="5c958f7b-5990-4229-bd04-779bc9b650b6" providerId="ADAL" clId="{5A36DD48-2CB0-4392-BCC2-EE1211FF8341}" dt="2022-02-03T12:03:25.231" v="2612" actId="20577"/>
          <ac:spMkLst>
            <pc:docMk/>
            <pc:sldMk cId="3275395368" sldId="344"/>
            <ac:spMk id="2" creationId="{FD226693-F096-5F48-A65C-30A04300391F}"/>
          </ac:spMkLst>
        </pc:spChg>
      </pc:sldChg>
      <pc:sldChg chg="modSp mod">
        <pc:chgData name="Heckel, Lawrence R" userId="5c958f7b-5990-4229-bd04-779bc9b650b6" providerId="ADAL" clId="{5A36DD48-2CB0-4392-BCC2-EE1211FF8341}" dt="2022-02-03T11:34:15.247" v="1599" actId="20577"/>
        <pc:sldMkLst>
          <pc:docMk/>
          <pc:sldMk cId="1229676062" sldId="350"/>
        </pc:sldMkLst>
        <pc:spChg chg="mod">
          <ac:chgData name="Heckel, Lawrence R" userId="5c958f7b-5990-4229-bd04-779bc9b650b6" providerId="ADAL" clId="{5A36DD48-2CB0-4392-BCC2-EE1211FF8341}" dt="2022-02-03T11:34:15.247" v="1599" actId="20577"/>
          <ac:spMkLst>
            <pc:docMk/>
            <pc:sldMk cId="1229676062" sldId="350"/>
            <ac:spMk id="3" creationId="{CC71F800-14D8-AB4C-8C93-3A216CD7EAE9}"/>
          </ac:spMkLst>
        </pc:spChg>
      </pc:sldChg>
      <pc:sldChg chg="modSp mod">
        <pc:chgData name="Heckel, Lawrence R" userId="5c958f7b-5990-4229-bd04-779bc9b650b6" providerId="ADAL" clId="{5A36DD48-2CB0-4392-BCC2-EE1211FF8341}" dt="2022-02-03T11:33:29.623" v="1538" actId="20577"/>
        <pc:sldMkLst>
          <pc:docMk/>
          <pc:sldMk cId="2201333957" sldId="351"/>
        </pc:sldMkLst>
        <pc:spChg chg="mod">
          <ac:chgData name="Heckel, Lawrence R" userId="5c958f7b-5990-4229-bd04-779bc9b650b6" providerId="ADAL" clId="{5A36DD48-2CB0-4392-BCC2-EE1211FF8341}" dt="2022-02-03T11:33:29.623" v="1538" actId="20577"/>
          <ac:spMkLst>
            <pc:docMk/>
            <pc:sldMk cId="2201333957" sldId="351"/>
            <ac:spMk id="3" creationId="{CC71F800-14D8-AB4C-8C93-3A216CD7EAE9}"/>
          </ac:spMkLst>
        </pc:spChg>
      </pc:sldChg>
      <pc:sldChg chg="delSp mod">
        <pc:chgData name="Heckel, Lawrence R" userId="5c958f7b-5990-4229-bd04-779bc9b650b6" providerId="ADAL" clId="{5A36DD48-2CB0-4392-BCC2-EE1211FF8341}" dt="2022-02-03T11:35:00.684" v="1603" actId="478"/>
        <pc:sldMkLst>
          <pc:docMk/>
          <pc:sldMk cId="1788960934" sldId="353"/>
        </pc:sldMkLst>
        <pc:spChg chg="del">
          <ac:chgData name="Heckel, Lawrence R" userId="5c958f7b-5990-4229-bd04-779bc9b650b6" providerId="ADAL" clId="{5A36DD48-2CB0-4392-BCC2-EE1211FF8341}" dt="2022-02-03T11:35:00.684" v="1603" actId="478"/>
          <ac:spMkLst>
            <pc:docMk/>
            <pc:sldMk cId="1788960934" sldId="353"/>
            <ac:spMk id="4" creationId="{E908F15B-CE28-4287-8DDB-684B0A519889}"/>
          </ac:spMkLst>
        </pc:spChg>
      </pc:sldChg>
      <pc:sldChg chg="modSp add mod">
        <pc:chgData name="Heckel, Lawrence R" userId="5c958f7b-5990-4229-bd04-779bc9b650b6" providerId="ADAL" clId="{5A36DD48-2CB0-4392-BCC2-EE1211FF8341}" dt="2022-02-03T11:31:50.100" v="1483" actId="20577"/>
        <pc:sldMkLst>
          <pc:docMk/>
          <pc:sldMk cId="2882087641" sldId="356"/>
        </pc:sldMkLst>
        <pc:spChg chg="mod">
          <ac:chgData name="Heckel, Lawrence R" userId="5c958f7b-5990-4229-bd04-779bc9b650b6" providerId="ADAL" clId="{5A36DD48-2CB0-4392-BCC2-EE1211FF8341}" dt="2022-02-03T11:26:41.390" v="722" actId="20577"/>
          <ac:spMkLst>
            <pc:docMk/>
            <pc:sldMk cId="2882087641" sldId="356"/>
            <ac:spMk id="2" creationId="{FD226693-F096-5F48-A65C-30A04300391F}"/>
          </ac:spMkLst>
        </pc:spChg>
        <pc:spChg chg="mod">
          <ac:chgData name="Heckel, Lawrence R" userId="5c958f7b-5990-4229-bd04-779bc9b650b6" providerId="ADAL" clId="{5A36DD48-2CB0-4392-BCC2-EE1211FF8341}" dt="2022-02-03T11:31:50.100" v="1483" actId="20577"/>
          <ac:spMkLst>
            <pc:docMk/>
            <pc:sldMk cId="2882087641" sldId="356"/>
            <ac:spMk id="3" creationId="{CC71F800-14D8-AB4C-8C93-3A216CD7EAE9}"/>
          </ac:spMkLst>
        </pc:spChg>
      </pc:sldChg>
      <pc:sldChg chg="delSp modSp add mod">
        <pc:chgData name="Heckel, Lawrence R" userId="5c958f7b-5990-4229-bd04-779bc9b650b6" providerId="ADAL" clId="{5A36DD48-2CB0-4392-BCC2-EE1211FF8341}" dt="2022-02-03T12:14:21.548" v="3395" actId="113"/>
        <pc:sldMkLst>
          <pc:docMk/>
          <pc:sldMk cId="2308446309" sldId="357"/>
        </pc:sldMkLst>
        <pc:spChg chg="mod">
          <ac:chgData name="Heckel, Lawrence R" userId="5c958f7b-5990-4229-bd04-779bc9b650b6" providerId="ADAL" clId="{5A36DD48-2CB0-4392-BCC2-EE1211FF8341}" dt="2022-02-03T11:39:22.995" v="2147" actId="20577"/>
          <ac:spMkLst>
            <pc:docMk/>
            <pc:sldMk cId="2308446309" sldId="357"/>
            <ac:spMk id="2" creationId="{FD226693-F096-5F48-A65C-30A04300391F}"/>
          </ac:spMkLst>
        </pc:spChg>
        <pc:spChg chg="mod">
          <ac:chgData name="Heckel, Lawrence R" userId="5c958f7b-5990-4229-bd04-779bc9b650b6" providerId="ADAL" clId="{5A36DD48-2CB0-4392-BCC2-EE1211FF8341}" dt="2022-02-03T12:14:21.548" v="3395" actId="113"/>
          <ac:spMkLst>
            <pc:docMk/>
            <pc:sldMk cId="2308446309" sldId="357"/>
            <ac:spMk id="3" creationId="{CC71F800-14D8-AB4C-8C93-3A216CD7EAE9}"/>
          </ac:spMkLst>
        </pc:spChg>
        <pc:spChg chg="del mod">
          <ac:chgData name="Heckel, Lawrence R" userId="5c958f7b-5990-4229-bd04-779bc9b650b6" providerId="ADAL" clId="{5A36DD48-2CB0-4392-BCC2-EE1211FF8341}" dt="2022-02-03T11:39:35.746" v="2149" actId="478"/>
          <ac:spMkLst>
            <pc:docMk/>
            <pc:sldMk cId="2308446309" sldId="357"/>
            <ac:spMk id="4" creationId="{E908F15B-CE28-4287-8DDB-684B0A519889}"/>
          </ac:spMkLst>
        </pc:spChg>
      </pc:sldChg>
      <pc:sldChg chg="addSp delSp modSp add mod">
        <pc:chgData name="Heckel, Lawrence R" userId="5c958f7b-5990-4229-bd04-779bc9b650b6" providerId="ADAL" clId="{5A36DD48-2CB0-4392-BCC2-EE1211FF8341}" dt="2022-02-03T12:12:08.051" v="3394" actId="27636"/>
        <pc:sldMkLst>
          <pc:docMk/>
          <pc:sldMk cId="3691767522" sldId="358"/>
        </pc:sldMkLst>
        <pc:spChg chg="mod">
          <ac:chgData name="Heckel, Lawrence R" userId="5c958f7b-5990-4229-bd04-779bc9b650b6" providerId="ADAL" clId="{5A36DD48-2CB0-4392-BCC2-EE1211FF8341}" dt="2022-02-03T11:41:52.464" v="2458" actId="14100"/>
          <ac:spMkLst>
            <pc:docMk/>
            <pc:sldMk cId="3691767522" sldId="358"/>
            <ac:spMk id="3" creationId="{CC71F800-14D8-AB4C-8C93-3A216CD7EAE9}"/>
          </ac:spMkLst>
        </pc:spChg>
        <pc:spChg chg="mod">
          <ac:chgData name="Heckel, Lawrence R" userId="5c958f7b-5990-4229-bd04-779bc9b650b6" providerId="ADAL" clId="{5A36DD48-2CB0-4392-BCC2-EE1211FF8341}" dt="2022-02-03T12:12:08.051" v="3394" actId="27636"/>
          <ac:spMkLst>
            <pc:docMk/>
            <pc:sldMk cId="3691767522" sldId="358"/>
            <ac:spMk id="4" creationId="{E908F15B-CE28-4287-8DDB-684B0A519889}"/>
          </ac:spMkLst>
        </pc:spChg>
        <pc:spChg chg="add del">
          <ac:chgData name="Heckel, Lawrence R" userId="5c958f7b-5990-4229-bd04-779bc9b650b6" providerId="ADAL" clId="{5A36DD48-2CB0-4392-BCC2-EE1211FF8341}" dt="2022-02-03T11:42:56.771" v="2460"/>
          <ac:spMkLst>
            <pc:docMk/>
            <pc:sldMk cId="3691767522" sldId="358"/>
            <ac:spMk id="5" creationId="{6606042E-E736-458B-A1B7-09C6EAD5B12E}"/>
          </ac:spMkLst>
        </pc:spChg>
        <pc:spChg chg="add del mod">
          <ac:chgData name="Heckel, Lawrence R" userId="5c958f7b-5990-4229-bd04-779bc9b650b6" providerId="ADAL" clId="{5A36DD48-2CB0-4392-BCC2-EE1211FF8341}" dt="2022-02-03T11:44:07.869" v="2472" actId="478"/>
          <ac:spMkLst>
            <pc:docMk/>
            <pc:sldMk cId="3691767522" sldId="358"/>
            <ac:spMk id="7" creationId="{210A89FE-C50B-4524-A1A7-1EF84FA1E54D}"/>
          </ac:spMkLst>
        </pc:spChg>
        <pc:picChg chg="add mod">
          <ac:chgData name="Heckel, Lawrence R" userId="5c958f7b-5990-4229-bd04-779bc9b650b6" providerId="ADAL" clId="{5A36DD48-2CB0-4392-BCC2-EE1211FF8341}" dt="2022-02-03T11:57:25.718" v="2475" actId="14100"/>
          <ac:picMkLst>
            <pc:docMk/>
            <pc:sldMk cId="3691767522" sldId="358"/>
            <ac:picMk id="9" creationId="{2708D24B-E980-451B-9082-504AEF9E8238}"/>
          </ac:picMkLst>
        </pc:picChg>
      </pc:sldChg>
      <pc:sldChg chg="modSp add mod">
        <pc:chgData name="Heckel, Lawrence R" userId="5c958f7b-5990-4229-bd04-779bc9b650b6" providerId="ADAL" clId="{5A36DD48-2CB0-4392-BCC2-EE1211FF8341}" dt="2022-02-03T12:10:18.779" v="3298" actId="20577"/>
        <pc:sldMkLst>
          <pc:docMk/>
          <pc:sldMk cId="3846476821" sldId="359"/>
        </pc:sldMkLst>
        <pc:spChg chg="mod">
          <ac:chgData name="Heckel, Lawrence R" userId="5c958f7b-5990-4229-bd04-779bc9b650b6" providerId="ADAL" clId="{5A36DD48-2CB0-4392-BCC2-EE1211FF8341}" dt="2022-02-03T12:03:30.406" v="2617" actId="20577"/>
          <ac:spMkLst>
            <pc:docMk/>
            <pc:sldMk cId="3846476821" sldId="359"/>
            <ac:spMk id="2" creationId="{FD226693-F096-5F48-A65C-30A04300391F}"/>
          </ac:spMkLst>
        </pc:spChg>
        <pc:spChg chg="mod">
          <ac:chgData name="Heckel, Lawrence R" userId="5c958f7b-5990-4229-bd04-779bc9b650b6" providerId="ADAL" clId="{5A36DD48-2CB0-4392-BCC2-EE1211FF8341}" dt="2022-02-03T12:10:18.779" v="3298" actId="20577"/>
          <ac:spMkLst>
            <pc:docMk/>
            <pc:sldMk cId="3846476821" sldId="359"/>
            <ac:spMk id="3" creationId="{CC71F800-14D8-AB4C-8C93-3A216CD7EAE9}"/>
          </ac:spMkLst>
        </pc:spChg>
      </pc:sldChg>
    </pc:docChg>
  </pc:docChgLst>
  <pc:docChgLst>
    <pc:chgData name="Jadiya, Akshay" userId="bc63a1ac-1ebf-433c-ad35-c090dcc0dcde" providerId="ADAL" clId="{D47F8C4E-097E-9844-8B79-1B118F5268BE}"/>
    <pc:docChg chg="custSel addSld modSld">
      <pc:chgData name="Jadiya, Akshay" userId="bc63a1ac-1ebf-433c-ad35-c090dcc0dcde" providerId="ADAL" clId="{D47F8C4E-097E-9844-8B79-1B118F5268BE}" dt="2022-08-28T15:28:02.446" v="1205" actId="27636"/>
      <pc:docMkLst>
        <pc:docMk/>
      </pc:docMkLst>
      <pc:sldChg chg="addSp modSp mod">
        <pc:chgData name="Jadiya, Akshay" userId="bc63a1ac-1ebf-433c-ad35-c090dcc0dcde" providerId="ADAL" clId="{D47F8C4E-097E-9844-8B79-1B118F5268BE}" dt="2022-08-28T15:18:15.407" v="450" actId="1076"/>
        <pc:sldMkLst>
          <pc:docMk/>
          <pc:sldMk cId="3878383856" sldId="361"/>
        </pc:sldMkLst>
        <pc:spChg chg="mod">
          <ac:chgData name="Jadiya, Akshay" userId="bc63a1ac-1ebf-433c-ad35-c090dcc0dcde" providerId="ADAL" clId="{D47F8C4E-097E-9844-8B79-1B118F5268BE}" dt="2022-08-28T15:08:38.703" v="0" actId="20577"/>
          <ac:spMkLst>
            <pc:docMk/>
            <pc:sldMk cId="3878383856" sldId="361"/>
            <ac:spMk id="2" creationId="{FD226693-F096-5F48-A65C-30A04300391F}"/>
          </ac:spMkLst>
        </pc:spChg>
        <pc:spChg chg="mod">
          <ac:chgData name="Jadiya, Akshay" userId="bc63a1ac-1ebf-433c-ad35-c090dcc0dcde" providerId="ADAL" clId="{D47F8C4E-097E-9844-8B79-1B118F5268BE}" dt="2022-08-28T15:16:42.984" v="361" actId="27636"/>
          <ac:spMkLst>
            <pc:docMk/>
            <pc:sldMk cId="3878383856" sldId="361"/>
            <ac:spMk id="3" creationId="{CC71F800-14D8-AB4C-8C93-3A216CD7EAE9}"/>
          </ac:spMkLst>
        </pc:spChg>
        <pc:spChg chg="add mod">
          <ac:chgData name="Jadiya, Akshay" userId="bc63a1ac-1ebf-433c-ad35-c090dcc0dcde" providerId="ADAL" clId="{D47F8C4E-097E-9844-8B79-1B118F5268BE}" dt="2022-08-28T15:18:15.407" v="450" actId="1076"/>
          <ac:spMkLst>
            <pc:docMk/>
            <pc:sldMk cId="3878383856" sldId="361"/>
            <ac:spMk id="4" creationId="{00D5EEA2-0D61-A020-D0B5-31C2E2B93ED9}"/>
          </ac:spMkLst>
        </pc:spChg>
      </pc:sldChg>
      <pc:sldChg chg="addSp delSp modSp mod">
        <pc:chgData name="Jadiya, Akshay" userId="bc63a1ac-1ebf-433c-ad35-c090dcc0dcde" providerId="ADAL" clId="{D47F8C4E-097E-9844-8B79-1B118F5268BE}" dt="2022-08-28T15:22:57.477" v="858" actId="14100"/>
        <pc:sldMkLst>
          <pc:docMk/>
          <pc:sldMk cId="1614364201" sldId="366"/>
        </pc:sldMkLst>
        <pc:spChg chg="mod">
          <ac:chgData name="Jadiya, Akshay" userId="bc63a1ac-1ebf-433c-ad35-c090dcc0dcde" providerId="ADAL" clId="{D47F8C4E-097E-9844-8B79-1B118F5268BE}" dt="2022-08-28T15:22:24.658" v="853" actId="20577"/>
          <ac:spMkLst>
            <pc:docMk/>
            <pc:sldMk cId="1614364201" sldId="366"/>
            <ac:spMk id="2" creationId="{FD226693-F096-5F48-A65C-30A04300391F}"/>
          </ac:spMkLst>
        </pc:spChg>
        <pc:spChg chg="del mod">
          <ac:chgData name="Jadiya, Akshay" userId="bc63a1ac-1ebf-433c-ad35-c090dcc0dcde" providerId="ADAL" clId="{D47F8C4E-097E-9844-8B79-1B118F5268BE}" dt="2022-08-28T15:22:37.114" v="854" actId="478"/>
          <ac:spMkLst>
            <pc:docMk/>
            <pc:sldMk cId="1614364201" sldId="366"/>
            <ac:spMk id="3" creationId="{CC71F800-14D8-AB4C-8C93-3A216CD7EAE9}"/>
          </ac:spMkLst>
        </pc:spChg>
        <pc:spChg chg="add mod">
          <ac:chgData name="Jadiya, Akshay" userId="bc63a1ac-1ebf-433c-ad35-c090dcc0dcde" providerId="ADAL" clId="{D47F8C4E-097E-9844-8B79-1B118F5268BE}" dt="2022-08-28T15:22:57.477" v="858" actId="14100"/>
          <ac:spMkLst>
            <pc:docMk/>
            <pc:sldMk cId="1614364201" sldId="366"/>
            <ac:spMk id="5" creationId="{1586501F-2BC0-FDDE-5DB1-05A0081E6045}"/>
          </ac:spMkLst>
        </pc:spChg>
        <pc:picChg chg="add mod">
          <ac:chgData name="Jadiya, Akshay" userId="bc63a1ac-1ebf-433c-ad35-c090dcc0dcde" providerId="ADAL" clId="{D47F8C4E-097E-9844-8B79-1B118F5268BE}" dt="2022-08-28T15:22:37.461" v="855"/>
          <ac:picMkLst>
            <pc:docMk/>
            <pc:sldMk cId="1614364201" sldId="366"/>
            <ac:picMk id="4" creationId="{F0ABF241-522E-82DA-C783-A7006468967D}"/>
          </ac:picMkLst>
        </pc:picChg>
      </pc:sldChg>
      <pc:sldChg chg="delSp modSp new mod">
        <pc:chgData name="Jadiya, Akshay" userId="bc63a1ac-1ebf-433c-ad35-c090dcc0dcde" providerId="ADAL" clId="{D47F8C4E-097E-9844-8B79-1B118F5268BE}" dt="2022-08-28T15:20:32.035" v="821" actId="20577"/>
        <pc:sldMkLst>
          <pc:docMk/>
          <pc:sldMk cId="1599171970" sldId="372"/>
        </pc:sldMkLst>
        <pc:spChg chg="mod">
          <ac:chgData name="Jadiya, Akshay" userId="bc63a1ac-1ebf-433c-ad35-c090dcc0dcde" providerId="ADAL" clId="{D47F8C4E-097E-9844-8B79-1B118F5268BE}" dt="2022-08-28T15:17:01.684" v="379" actId="20577"/>
          <ac:spMkLst>
            <pc:docMk/>
            <pc:sldMk cId="1599171970" sldId="372"/>
            <ac:spMk id="2" creationId="{0770DAE1-66E5-AACA-1918-CE719354CC87}"/>
          </ac:spMkLst>
        </pc:spChg>
        <pc:spChg chg="del">
          <ac:chgData name="Jadiya, Akshay" userId="bc63a1ac-1ebf-433c-ad35-c090dcc0dcde" providerId="ADAL" clId="{D47F8C4E-097E-9844-8B79-1B118F5268BE}" dt="2022-08-28T15:15:59.292" v="346" actId="478"/>
          <ac:spMkLst>
            <pc:docMk/>
            <pc:sldMk cId="1599171970" sldId="372"/>
            <ac:spMk id="3" creationId="{0E0E0301-305E-8184-B14D-76285A6B5C4A}"/>
          </ac:spMkLst>
        </pc:spChg>
        <pc:spChg chg="mod">
          <ac:chgData name="Jadiya, Akshay" userId="bc63a1ac-1ebf-433c-ad35-c090dcc0dcde" providerId="ADAL" clId="{D47F8C4E-097E-9844-8B79-1B118F5268BE}" dt="2022-08-28T15:20:32.035" v="821" actId="20577"/>
          <ac:spMkLst>
            <pc:docMk/>
            <pc:sldMk cId="1599171970" sldId="372"/>
            <ac:spMk id="4" creationId="{7FA50E7C-210D-D8A2-1BBD-E8E489C34CA7}"/>
          </ac:spMkLst>
        </pc:spChg>
      </pc:sldChg>
      <pc:sldChg chg="addSp delSp modSp new mod">
        <pc:chgData name="Jadiya, Akshay" userId="bc63a1ac-1ebf-433c-ad35-c090dcc0dcde" providerId="ADAL" clId="{D47F8C4E-097E-9844-8B79-1B118F5268BE}" dt="2022-08-28T15:23:38.582" v="891"/>
        <pc:sldMkLst>
          <pc:docMk/>
          <pc:sldMk cId="1752319853" sldId="373"/>
        </pc:sldMkLst>
        <pc:spChg chg="mod">
          <ac:chgData name="Jadiya, Akshay" userId="bc63a1ac-1ebf-433c-ad35-c090dcc0dcde" providerId="ADAL" clId="{D47F8C4E-097E-9844-8B79-1B118F5268BE}" dt="2022-08-28T15:23:23.732" v="888" actId="20577"/>
          <ac:spMkLst>
            <pc:docMk/>
            <pc:sldMk cId="1752319853" sldId="373"/>
            <ac:spMk id="2" creationId="{EDA46F2C-8103-E4A9-247E-B691B381A072}"/>
          </ac:spMkLst>
        </pc:spChg>
        <pc:spChg chg="del">
          <ac:chgData name="Jadiya, Akshay" userId="bc63a1ac-1ebf-433c-ad35-c090dcc0dcde" providerId="ADAL" clId="{D47F8C4E-097E-9844-8B79-1B118F5268BE}" dt="2022-08-28T15:23:26.316" v="889" actId="478"/>
          <ac:spMkLst>
            <pc:docMk/>
            <pc:sldMk cId="1752319853" sldId="373"/>
            <ac:spMk id="3" creationId="{9DE69D7D-EC3F-D835-1286-D4FDDECBEEB2}"/>
          </ac:spMkLst>
        </pc:spChg>
        <pc:spChg chg="del">
          <ac:chgData name="Jadiya, Akshay" userId="bc63a1ac-1ebf-433c-ad35-c090dcc0dcde" providerId="ADAL" clId="{D47F8C4E-097E-9844-8B79-1B118F5268BE}" dt="2022-08-28T15:23:27.284" v="890" actId="478"/>
          <ac:spMkLst>
            <pc:docMk/>
            <pc:sldMk cId="1752319853" sldId="373"/>
            <ac:spMk id="4" creationId="{49BE57A2-EF4C-E05A-F277-4C221C5F33F4}"/>
          </ac:spMkLst>
        </pc:spChg>
        <pc:spChg chg="add mod">
          <ac:chgData name="Jadiya, Akshay" userId="bc63a1ac-1ebf-433c-ad35-c090dcc0dcde" providerId="ADAL" clId="{D47F8C4E-097E-9844-8B79-1B118F5268BE}" dt="2022-08-28T15:23:38.582" v="891"/>
          <ac:spMkLst>
            <pc:docMk/>
            <pc:sldMk cId="1752319853" sldId="373"/>
            <ac:spMk id="5" creationId="{B9776F69-879E-6E6C-DF8D-2C5AA21C2A89}"/>
          </ac:spMkLst>
        </pc:spChg>
        <pc:spChg chg="add mod">
          <ac:chgData name="Jadiya, Akshay" userId="bc63a1ac-1ebf-433c-ad35-c090dcc0dcde" providerId="ADAL" clId="{D47F8C4E-097E-9844-8B79-1B118F5268BE}" dt="2022-08-28T15:23:38.582" v="891"/>
          <ac:spMkLst>
            <pc:docMk/>
            <pc:sldMk cId="1752319853" sldId="373"/>
            <ac:spMk id="6" creationId="{C5370577-AB5B-5BEF-C790-BBDA1C7A3F9F}"/>
          </ac:spMkLst>
        </pc:spChg>
        <pc:spChg chg="add mod">
          <ac:chgData name="Jadiya, Akshay" userId="bc63a1ac-1ebf-433c-ad35-c090dcc0dcde" providerId="ADAL" clId="{D47F8C4E-097E-9844-8B79-1B118F5268BE}" dt="2022-08-28T15:23:38.582" v="891"/>
          <ac:spMkLst>
            <pc:docMk/>
            <pc:sldMk cId="1752319853" sldId="373"/>
            <ac:spMk id="7" creationId="{A3DDAAF2-3A7C-C5F2-F540-042965463876}"/>
          </ac:spMkLst>
        </pc:spChg>
        <pc:spChg chg="add mod">
          <ac:chgData name="Jadiya, Akshay" userId="bc63a1ac-1ebf-433c-ad35-c090dcc0dcde" providerId="ADAL" clId="{D47F8C4E-097E-9844-8B79-1B118F5268BE}" dt="2022-08-28T15:23:38.582" v="891"/>
          <ac:spMkLst>
            <pc:docMk/>
            <pc:sldMk cId="1752319853" sldId="373"/>
            <ac:spMk id="8" creationId="{F8B3D08C-5CB3-9D85-7B0D-A6C4C4763403}"/>
          </ac:spMkLst>
        </pc:spChg>
        <pc:spChg chg="add mod">
          <ac:chgData name="Jadiya, Akshay" userId="bc63a1ac-1ebf-433c-ad35-c090dcc0dcde" providerId="ADAL" clId="{D47F8C4E-097E-9844-8B79-1B118F5268BE}" dt="2022-08-28T15:23:38.582" v="891"/>
          <ac:spMkLst>
            <pc:docMk/>
            <pc:sldMk cId="1752319853" sldId="373"/>
            <ac:spMk id="9" creationId="{78694321-7ED8-7C02-C86A-B1CCAB617058}"/>
          </ac:spMkLst>
        </pc:spChg>
        <pc:spChg chg="add mod">
          <ac:chgData name="Jadiya, Akshay" userId="bc63a1ac-1ebf-433c-ad35-c090dcc0dcde" providerId="ADAL" clId="{D47F8C4E-097E-9844-8B79-1B118F5268BE}" dt="2022-08-28T15:23:38.582" v="891"/>
          <ac:spMkLst>
            <pc:docMk/>
            <pc:sldMk cId="1752319853" sldId="373"/>
            <ac:spMk id="10" creationId="{9A583C9B-BEFC-A34E-4D46-2D1B5A79402F}"/>
          </ac:spMkLst>
        </pc:spChg>
      </pc:sldChg>
      <pc:sldChg chg="addSp delSp modSp new mod">
        <pc:chgData name="Jadiya, Akshay" userId="bc63a1ac-1ebf-433c-ad35-c090dcc0dcde" providerId="ADAL" clId="{D47F8C4E-097E-9844-8B79-1B118F5268BE}" dt="2022-08-28T15:28:02.446" v="1205" actId="27636"/>
        <pc:sldMkLst>
          <pc:docMk/>
          <pc:sldMk cId="2488632840" sldId="374"/>
        </pc:sldMkLst>
        <pc:spChg chg="mod">
          <ac:chgData name="Jadiya, Akshay" userId="bc63a1ac-1ebf-433c-ad35-c090dcc0dcde" providerId="ADAL" clId="{D47F8C4E-097E-9844-8B79-1B118F5268BE}" dt="2022-08-28T15:24:03.306" v="903" actId="20577"/>
          <ac:spMkLst>
            <pc:docMk/>
            <pc:sldMk cId="2488632840" sldId="374"/>
            <ac:spMk id="2" creationId="{18A1FAEB-DF30-72D1-E5AC-54EA9D516A86}"/>
          </ac:spMkLst>
        </pc:spChg>
        <pc:spChg chg="mod">
          <ac:chgData name="Jadiya, Akshay" userId="bc63a1ac-1ebf-433c-ad35-c090dcc0dcde" providerId="ADAL" clId="{D47F8C4E-097E-9844-8B79-1B118F5268BE}" dt="2022-08-28T15:28:02.446" v="1205" actId="27636"/>
          <ac:spMkLst>
            <pc:docMk/>
            <pc:sldMk cId="2488632840" sldId="374"/>
            <ac:spMk id="3" creationId="{C11CC049-0198-453C-8B67-E319E5399326}"/>
          </ac:spMkLst>
        </pc:spChg>
        <pc:spChg chg="del mod">
          <ac:chgData name="Jadiya, Akshay" userId="bc63a1ac-1ebf-433c-ad35-c090dcc0dcde" providerId="ADAL" clId="{D47F8C4E-097E-9844-8B79-1B118F5268BE}" dt="2022-08-28T15:24:49.094" v="907" actId="478"/>
          <ac:spMkLst>
            <pc:docMk/>
            <pc:sldMk cId="2488632840" sldId="374"/>
            <ac:spMk id="4" creationId="{684C57BE-A69F-5292-7DE3-F0898D80DD6D}"/>
          </ac:spMkLst>
        </pc:spChg>
        <pc:spChg chg="add mod">
          <ac:chgData name="Jadiya, Akshay" userId="bc63a1ac-1ebf-433c-ad35-c090dcc0dcde" providerId="ADAL" clId="{D47F8C4E-097E-9844-8B79-1B118F5268BE}" dt="2022-08-28T15:25:26.299" v="932"/>
          <ac:spMkLst>
            <pc:docMk/>
            <pc:sldMk cId="2488632840" sldId="374"/>
            <ac:spMk id="5" creationId="{FC05B4E4-1A35-EEFE-5924-278E34B5F88F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9F975A-ECAD-2E4D-946C-AE407A24D66F}" type="datetimeFigureOut">
              <a:rPr lang="en-US" smtClean="0"/>
              <a:t>1/21/2023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FBC151-D56C-0949-9E71-58A6BB472E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8934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18929" y="3793068"/>
            <a:ext cx="6795913" cy="168486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ts val="3600"/>
              </a:lnSpc>
              <a:buNone/>
              <a:defRPr sz="3000" b="0" cap="none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 Condensed Light" pitchFamily="2" charset="0"/>
                <a:ea typeface="Roboto Condensed Light" pitchFamily="2" charset="0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17EE9D9-49A7-AE42-84D1-352EBEE407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18930" y="333633"/>
            <a:ext cx="6795913" cy="3459435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algn="l">
              <a:lnSpc>
                <a:spcPts val="4800"/>
              </a:lnSpc>
              <a:defRPr sz="4200" b="1" cap="none" spc="0" baseline="0">
                <a:solidFill>
                  <a:srgbClr val="A7934B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272513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886C1-1209-CD40-86E4-C72B7974B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157BF9-8D1A-FD41-A037-BF729754D1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A231DA-AB5C-C240-9332-9CC3D46A8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67AB74-A3C5-CF45-A5A3-124A94D15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F83F40-6572-9341-AE1A-0342450A9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6387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DA8079-4F60-D34B-96A4-C32E3C6A4A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82101" y="365125"/>
            <a:ext cx="2628900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213FC5-8FDB-D640-8F18-46D09DD7FD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381001" y="365125"/>
            <a:ext cx="8801100" cy="5811838"/>
          </a:xfrm>
        </p:spPr>
        <p:txBody>
          <a:bodyPr vert="eaVert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9F9D1-30A5-3C44-9E01-F570121CC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AC5DF8-E50D-1745-97C5-A23C0E511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2D20E1-9670-8A49-9442-60CC2307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614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FBEFA-1B24-BD40-967B-224093822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28C1E-32D8-CF48-A92C-E6AC112D0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7E5600-2DCC-EB44-9203-121C72C9B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2FBA1A-F7CC-514B-BEB5-104BA2E09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D1CD0E1A-EFF5-9943-8AA6-521A2B23E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121423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B768D-628B-BB40-BEE5-32E27182F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A323E-BF1A-8C44-9650-0F8A4E12DC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9048" y="1215483"/>
            <a:ext cx="5615353" cy="49614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1EEF26-478D-684B-BFF1-D8FD9BE7D5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7600" y="1215483"/>
            <a:ext cx="5613400" cy="49614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ABF72E-E074-E741-8514-3417AC9D8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1/21/2023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752637-104D-064E-9B91-0BC72B6E1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44C3EF-E136-164D-954C-112EADD99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2609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310077-12D2-2D4D-8F51-D9CB6B044F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1" y="1235113"/>
            <a:ext cx="5617633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0DF7D1-4D77-4C46-B579-F5861C7459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81001" y="2078657"/>
            <a:ext cx="5617633" cy="411100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19A1FD-16BD-7B41-8D0F-269780D1BB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235113"/>
            <a:ext cx="56388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BAF2E0-F5E8-3946-89DE-62BFD441B2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078657"/>
            <a:ext cx="5638800" cy="411100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5BD322-BC93-4244-92C5-7651A7979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1/21/2023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E79E3B-E843-6343-9ECC-916F6A2E3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3D151B-D611-8446-9323-A31F43088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419FCA3D-219A-9547-A7A7-4EB9BE7DD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366059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B5170-396F-CE4F-A0AB-300CE9708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A6F2CA-2DD1-AF41-91EF-4D055700C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1/21/2023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635E81-A1AE-8442-89DE-148AC4FCD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7583BD-E195-8D45-B88C-3F15BB700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8379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7AE419-AE08-F348-87A6-E9445B339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1/21/2023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F02ABE-49F8-8E43-8B96-1F432917E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30AFCF-7504-9244-8529-F384A6BDB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78542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EC417-39B3-8947-8902-0153B5002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90FAD0-D969-274E-8AC0-FC5A894FB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3768" y="457201"/>
            <a:ext cx="7497233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5FBC2C-9388-6049-AEF3-C1606676A7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001" y="2274849"/>
            <a:ext cx="3932767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EA470E-5CA9-A545-B98E-1EFAA05E8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1/21/2023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9ABCA5-3B76-9E47-892E-A475FC83C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F5A757-8D62-3444-9BDB-1CB584B73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54762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8E57A-36CB-814D-B1A5-9012A244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3259A3-587A-6D4A-AEF8-E4225996F7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313768" y="457201"/>
            <a:ext cx="7497233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AC1918-55BE-A644-8FDC-9E18F9A994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001" y="2274849"/>
            <a:ext cx="3932767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9DD8F2-DDA7-354F-9FEA-A07E773A6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1/21/2023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F10CDF-1139-2249-8F5E-3E7043CC1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3F2438-4A98-5A4C-9057-FC3F0CBCD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811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886C1-1209-CD40-86E4-C72B7974B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157BF9-8D1A-FD41-A037-BF729754D1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A231DA-AB5C-C240-9332-9CC3D46A8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67AB74-A3C5-CF45-A5A3-124A94D15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F83F40-6572-9341-AE1A-0342450A9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4615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FBEFA-1B24-BD40-967B-224093822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28C1E-32D8-CF48-A92C-E6AC112D0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7E5600-2DCC-EB44-9203-121C72C9B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2FBA1A-F7CC-514B-BEB5-104BA2E09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D1CD0E1A-EFF5-9943-8AA6-521A2B23E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278760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DA8079-4F60-D34B-96A4-C32E3C6A4A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82101" y="365125"/>
            <a:ext cx="2628900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213FC5-8FDB-D640-8F18-46D09DD7FD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381001" y="365125"/>
            <a:ext cx="8801100" cy="5811838"/>
          </a:xfrm>
        </p:spPr>
        <p:txBody>
          <a:bodyPr vert="eaVert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9F9D1-30A5-3C44-9E01-F570121CC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AC5DF8-E50D-1745-97C5-A23C0E511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2D20E1-9670-8A49-9442-60CC2307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4651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FBEFA-1B24-BD40-967B-224093822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28C1E-32D8-CF48-A92C-E6AC112D0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7E5600-2DCC-EB44-9203-121C72C9B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2FBA1A-F7CC-514B-BEB5-104BA2E09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D1CD0E1A-EFF5-9943-8AA6-521A2B23E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715059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B768D-628B-BB40-BEE5-32E27182F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A323E-BF1A-8C44-9650-0F8A4E12DC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9048" y="1215483"/>
            <a:ext cx="5615353" cy="49614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1EEF26-478D-684B-BFF1-D8FD9BE7D5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7600" y="1215483"/>
            <a:ext cx="5613400" cy="49614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ABF72E-E074-E741-8514-3417AC9D8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1/21/2023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752637-104D-064E-9B91-0BC72B6E1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44C3EF-E136-164D-954C-112EADD99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2988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310077-12D2-2D4D-8F51-D9CB6B044F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1" y="1235113"/>
            <a:ext cx="5617633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0DF7D1-4D77-4C46-B579-F5861C7459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81001" y="2078657"/>
            <a:ext cx="5617633" cy="411100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19A1FD-16BD-7B41-8D0F-269780D1BB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235113"/>
            <a:ext cx="56388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BAF2E0-F5E8-3946-89DE-62BFD441B2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078657"/>
            <a:ext cx="5638800" cy="411100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5BD322-BC93-4244-92C5-7651A7979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1/21/2023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E79E3B-E843-6343-9ECC-916F6A2E3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3D151B-D611-8446-9323-A31F43088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419FCA3D-219A-9547-A7A7-4EB9BE7DD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046095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B5170-396F-CE4F-A0AB-300CE9708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A6F2CA-2DD1-AF41-91EF-4D055700C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1/21/2023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635E81-A1AE-8442-89DE-148AC4FCD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7583BD-E195-8D45-B88C-3F15BB700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6208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7AE419-AE08-F348-87A6-E9445B339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1/21/2023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F02ABE-49F8-8E43-8B96-1F432917E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30AFCF-7504-9244-8529-F384A6BDB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5014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EC417-39B3-8947-8902-0153B5002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90FAD0-D969-274E-8AC0-FC5A894FB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3768" y="457201"/>
            <a:ext cx="7497233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5FBC2C-9388-6049-AEF3-C1606676A7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001" y="2274849"/>
            <a:ext cx="3932767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EA470E-5CA9-A545-B98E-1EFAA05E8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1/21/2023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9ABCA5-3B76-9E47-892E-A475FC83C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F5A757-8D62-3444-9BDB-1CB584B73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4916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8E57A-36CB-814D-B1A5-9012A244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3259A3-587A-6D4A-AEF8-E4225996F7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313768" y="457201"/>
            <a:ext cx="7497233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AC1918-55BE-A644-8FDC-9E18F9A994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001" y="2274849"/>
            <a:ext cx="3932767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9DD8F2-DDA7-354F-9FEA-A07E773A6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1/21/2023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F10CDF-1139-2249-8F5E-3E7043CC1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3F2438-4A98-5A4C-9057-FC3F0CBCD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4504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image" Target="../media/image2.jpg"/><Relationship Id="rId5" Type="http://schemas.openxmlformats.org/officeDocument/2006/relationships/slideLayout" Target="../slideLayouts/slideLayout7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image" Target="../media/image3.jpg"/><Relationship Id="rId5" Type="http://schemas.openxmlformats.org/officeDocument/2006/relationships/slideLayout" Target="../slideLayouts/slideLayout16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129813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718" r:id="rId2"/>
  </p:sldLayoutIdLst>
  <p:txStyles>
    <p:titleStyle>
      <a:lvl1pPr algn="l" defTabSz="342900" rtl="0" eaLnBrk="1" latinLnBrk="0" hangingPunct="1">
        <a:spcBef>
          <a:spcPct val="0"/>
        </a:spcBef>
        <a:buNone/>
        <a:defRPr sz="3600" b="1" kern="1200">
          <a:solidFill>
            <a:srgbClr val="857437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6794E2-0939-7444-A82A-8BD5C7FA1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16A5F8-57A3-204B-9489-10B6EA0973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215484"/>
            <a:ext cx="11430000" cy="45963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2C088-FD5F-6E47-B5E9-B42B8CA51A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581183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6554A5-B4DD-7045-B047-B7DA6D1E70A4}" type="datetimeFigureOut">
              <a:rPr lang="en-US" smtClean="0"/>
              <a:t>1/21/2023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9B8B9A-12D6-EA40-AB29-6918054B5D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6154" y="5811839"/>
            <a:ext cx="59416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9F842A-A21A-C542-88CC-30F0DD78DA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67800" y="581183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678206-0642-9F48-9727-6B519CB285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1032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 baseline="0">
          <a:solidFill>
            <a:srgbClr val="A7934B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6794E2-0939-7444-A82A-8BD5C7FA1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16A5F8-57A3-204B-9489-10B6EA0973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215484"/>
            <a:ext cx="11430000" cy="45963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2C088-FD5F-6E47-B5E9-B42B8CA51A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581183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6554A5-B4DD-7045-B047-B7DA6D1E70A4}" type="datetimeFigureOut">
              <a:rPr lang="en-US" smtClean="0"/>
              <a:t>1/21/2023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9B8B9A-12D6-EA40-AB29-6918054B5D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6154" y="5811839"/>
            <a:ext cx="59416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9F842A-A21A-C542-88CC-30F0DD78DA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67800" y="581183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678206-0642-9F48-9727-6B519CB285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0410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 baseline="0">
          <a:solidFill>
            <a:srgbClr val="003057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E95FB-AFDA-C24E-BDC1-87184FFF62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63197" y="1854075"/>
            <a:ext cx="6975413" cy="1938992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r>
              <a:rPr lang="en-US" dirty="0">
                <a:latin typeface="Helvetica" pitchFamily="2" charset="0"/>
                <a:cs typeface="Calibri" panose="020F0502020204030204" pitchFamily="34" charset="0"/>
              </a:rPr>
              <a:t>CSE 6040/x</a:t>
            </a:r>
            <a:br>
              <a:rPr lang="en-US" dirty="0">
                <a:latin typeface="Helvetica" pitchFamily="2" charset="0"/>
                <a:cs typeface="Calibri" panose="020F0502020204030204" pitchFamily="34" charset="0"/>
              </a:rPr>
            </a:br>
            <a:r>
              <a:rPr lang="en-US" dirty="0">
                <a:latin typeface="Helvetica" pitchFamily="2" charset="0"/>
                <a:cs typeface="Calibri" panose="020F0502020204030204" pitchFamily="34" charset="0"/>
              </a:rPr>
              <a:t>Programming Skills</a:t>
            </a:r>
            <a:br>
              <a:rPr lang="en-US" dirty="0">
                <a:latin typeface="Helvetica" pitchFamily="2" charset="0"/>
                <a:cs typeface="Calibri" panose="020F0502020204030204" pitchFamily="34" charset="0"/>
              </a:rPr>
            </a:br>
            <a:r>
              <a:rPr lang="en-US" dirty="0">
                <a:latin typeface="Helvetica" pitchFamily="2" charset="0"/>
                <a:cs typeface="Calibri" panose="020F0502020204030204" pitchFamily="34" charset="0"/>
              </a:rPr>
              <a:t>Office Hours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E66134-3B68-CA46-9583-81F439EB81A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latin typeface="Helvetica Light" panose="020B0403020202020204" pitchFamily="34" charset="0"/>
              </a:rPr>
              <a:t>Week 2, </a:t>
            </a:r>
            <a:r>
              <a:rPr lang="en-US">
                <a:latin typeface="Helvetica Light" panose="020B0403020202020204" pitchFamily="34" charset="0"/>
              </a:rPr>
              <a:t>Session 1</a:t>
            </a:r>
            <a:endParaRPr lang="en-US" dirty="0">
              <a:latin typeface="Helvetica Light" panose="020B04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58083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26693-F096-5F48-A65C-30A043003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 for This Week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71F800-14D8-AB4C-8C93-3A216CD7EA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102290"/>
            <a:ext cx="11430000" cy="5035463"/>
          </a:xfrm>
        </p:spPr>
        <p:txBody>
          <a:bodyPr>
            <a:normAutofit/>
          </a:bodyPr>
          <a:lstStyle/>
          <a:p>
            <a:r>
              <a:rPr lang="en-US" sz="3600" dirty="0"/>
              <a:t>Session 1</a:t>
            </a:r>
          </a:p>
          <a:p>
            <a:pPr lvl="1"/>
            <a:r>
              <a:rPr lang="en-US" sz="2800" dirty="0"/>
              <a:t>Introduction to Dictionaries</a:t>
            </a:r>
          </a:p>
          <a:p>
            <a:r>
              <a:rPr lang="en-US" sz="3600" dirty="0"/>
              <a:t>Session 2</a:t>
            </a:r>
          </a:p>
          <a:p>
            <a:pPr lvl="1"/>
            <a:r>
              <a:rPr lang="en-US" sz="2800" dirty="0"/>
              <a:t>Dictionary Use Cases</a:t>
            </a:r>
          </a:p>
          <a:p>
            <a:pPr lvl="1"/>
            <a:r>
              <a:rPr lang="en-US" sz="2800" dirty="0"/>
              <a:t>Intro to/Teaser on -- Floating Point Values</a:t>
            </a:r>
          </a:p>
        </p:txBody>
      </p:sp>
    </p:spTree>
    <p:extLst>
      <p:ext uri="{BB962C8B-B14F-4D97-AF65-F5344CB8AC3E}">
        <p14:creationId xmlns:p14="http://schemas.microsoft.com/office/powerpoint/2010/main" val="26112976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26693-F096-5F48-A65C-30A043003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 for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71F800-14D8-AB4C-8C93-3A216CD7EA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Introduction to Dictionaries</a:t>
            </a:r>
          </a:p>
          <a:p>
            <a:pPr lvl="1"/>
            <a:r>
              <a:rPr lang="en-US" dirty="0"/>
              <a:t>What is a dictionary?</a:t>
            </a:r>
          </a:p>
          <a:p>
            <a:pPr lvl="1"/>
            <a:r>
              <a:rPr lang="en-US" dirty="0"/>
              <a:t>Dictionary comprehensions and loops using .items().</a:t>
            </a:r>
          </a:p>
          <a:p>
            <a:pPr lvl="1"/>
            <a:r>
              <a:rPr lang="en-US" dirty="0"/>
              <a:t>Default dictionary (defaultdict) and Counter – Prof Vuduc video, 09-08, from 52:40 to 1:10, at 1.00x speed (17:20 time).</a:t>
            </a:r>
          </a:p>
          <a:p>
            <a:pPr lvl="2"/>
            <a:r>
              <a:rPr lang="en-US" dirty="0"/>
              <a:t>Note as you are watching the video that we have added some additional cells for you to use and practice with, that are not in the video.</a:t>
            </a:r>
          </a:p>
          <a:p>
            <a:pPr lvl="2"/>
            <a:r>
              <a:rPr lang="en-US" dirty="0"/>
              <a:t>We will watch the last 8 minutes of this video in our </a:t>
            </a:r>
            <a:r>
              <a:rPr lang="en-US"/>
              <a:t>next session.</a:t>
            </a:r>
            <a:endParaRPr lang="en-US" dirty="0"/>
          </a:p>
          <a:p>
            <a:pPr lvl="1"/>
            <a:r>
              <a:rPr lang="en-US" dirty="0"/>
              <a:t>Some pitfalls and things to be aware of with defaultdict and Counter objects (in the same notebook as the video).</a:t>
            </a:r>
          </a:p>
          <a:p>
            <a:pPr lvl="1"/>
            <a:r>
              <a:rPr lang="en-US" dirty="0"/>
              <a:t>Some example default dictionary use cases.</a:t>
            </a:r>
          </a:p>
        </p:txBody>
      </p:sp>
    </p:spTree>
    <p:extLst>
      <p:ext uri="{BB962C8B-B14F-4D97-AF65-F5344CB8AC3E}">
        <p14:creationId xmlns:p14="http://schemas.microsoft.com/office/powerpoint/2010/main" val="33754812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8656914-2C93-59A2-6D4B-BA0182D8C2AA}"/>
              </a:ext>
            </a:extLst>
          </p:cNvPr>
          <p:cNvSpPr txBox="1">
            <a:spLocks/>
          </p:cNvSpPr>
          <p:nvPr/>
        </p:nvSpPr>
        <p:spPr>
          <a:xfrm>
            <a:off x="520700" y="2445153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baseline="0">
                <a:solidFill>
                  <a:srgbClr val="A7934B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algn="ctr"/>
            <a:r>
              <a:rPr lang="en-US" dirty="0"/>
              <a:t>Open Discussion / Q&amp;A</a:t>
            </a:r>
          </a:p>
        </p:txBody>
      </p:sp>
    </p:spTree>
    <p:extLst>
      <p:ext uri="{BB962C8B-B14F-4D97-AF65-F5344CB8AC3E}">
        <p14:creationId xmlns:p14="http://schemas.microsoft.com/office/powerpoint/2010/main" val="1533161530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D05FD86A852F64FBDC13C539F7C3996" ma:contentTypeVersion="2" ma:contentTypeDescription="Create a new document." ma:contentTypeScope="" ma:versionID="7fa6374b959396556047d47b5918b287">
  <xsd:schema xmlns:xsd="http://www.w3.org/2001/XMLSchema" xmlns:xs="http://www.w3.org/2001/XMLSchema" xmlns:p="http://schemas.microsoft.com/office/2006/metadata/properties" xmlns:ns2="a6556677-8777-4dc9-bde5-319ad1a2900e" targetNamespace="http://schemas.microsoft.com/office/2006/metadata/properties" ma:root="true" ma:fieldsID="41ba127964e0f0134b8422c672bfe180" ns2:_="">
    <xsd:import namespace="a6556677-8777-4dc9-bde5-319ad1a2900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6556677-8777-4dc9-bde5-319ad1a2900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F6532EB1-2404-43C0-B07B-80D0F14D2B7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6556677-8777-4dc9-bde5-319ad1a2900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75D78BE-F6D9-451D-8C9B-B834CB31A8F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B50B3C7-5CF9-4313-AC40-80052A3B5180}">
  <ds:schemaRefs>
    <ds:schemaRef ds:uri="http://schemas.openxmlformats.org/package/2006/metadata/core-properties"/>
    <ds:schemaRef ds:uri="http://schemas.microsoft.com/office/2006/documentManagement/types"/>
    <ds:schemaRef ds:uri="http://purl.org/dc/terms/"/>
    <ds:schemaRef ds:uri="http://schemas.microsoft.com/office/2006/metadata/properties"/>
    <ds:schemaRef ds:uri="http://purl.org/dc/elements/1.1/"/>
    <ds:schemaRef ds:uri="http://purl.org/dc/dcmitype/"/>
    <ds:schemaRef ds:uri="http://schemas.microsoft.com/office/infopath/2007/PartnerControls"/>
    <ds:schemaRef ds:uri="a6556677-8777-4dc9-bde5-319ad1a2900e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2015_editable_slide_template</Template>
  <TotalTime>2196</TotalTime>
  <Words>162</Words>
  <Application>Microsoft Office PowerPoint</Application>
  <PresentationFormat>Widescreen</PresentationFormat>
  <Paragraphs>18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4</vt:i4>
      </vt:variant>
    </vt:vector>
  </HeadingPairs>
  <TitlesOfParts>
    <vt:vector size="13" baseType="lpstr">
      <vt:lpstr>Arial</vt:lpstr>
      <vt:lpstr>Calibri</vt:lpstr>
      <vt:lpstr>Helvetica</vt:lpstr>
      <vt:lpstr>Helvetica Light</vt:lpstr>
      <vt:lpstr>Roboto</vt:lpstr>
      <vt:lpstr>Roboto Condensed Light</vt:lpstr>
      <vt:lpstr>Custom Design</vt:lpstr>
      <vt:lpstr>1_Custom Design</vt:lpstr>
      <vt:lpstr>2_Custom Design</vt:lpstr>
      <vt:lpstr>CSE 6040/x Programming Skills Office Hours</vt:lpstr>
      <vt:lpstr>Agenda for This Week</vt:lpstr>
      <vt:lpstr>Agenda for Today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Larry Heckel</cp:lastModifiedBy>
  <cp:revision>287</cp:revision>
  <dcterms:created xsi:type="dcterms:W3CDTF">2016-03-09T16:46:53Z</dcterms:created>
  <dcterms:modified xsi:type="dcterms:W3CDTF">2023-01-22T02:10:32Z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0x010100FD05FD86A852F64FBDC13C539F7C3996</vt:lpwstr>
  </property>
</Properties>
</file>